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7" r:id="rId3"/>
    <p:sldId id="261" r:id="rId4"/>
    <p:sldId id="268" r:id="rId5"/>
    <p:sldId id="257" r:id="rId6"/>
    <p:sldId id="269" r:id="rId7"/>
    <p:sldId id="270" r:id="rId8"/>
    <p:sldId id="271" r:id="rId9"/>
    <p:sldId id="258" r:id="rId10"/>
    <p:sldId id="272" r:id="rId11"/>
    <p:sldId id="273" r:id="rId12"/>
    <p:sldId id="274" r:id="rId13"/>
    <p:sldId id="260" r:id="rId14"/>
    <p:sldId id="277" r:id="rId15"/>
    <p:sldId id="275" r:id="rId16"/>
    <p:sldId id="276" r:id="rId17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909C7A-0BFE-4883-8A42-8B92153ADE35}" v="1" dt="2023-06-06T06:33:04.1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8909C7A-0BFE-4883-8A42-8B92153ADE35}"/>
    <pc:docChg chg="modSld">
      <pc:chgData name="Narelle Wheaton" userId="6e1b2b30-480e-4f91-806b-6735d5b9e446" providerId="ADAL" clId="{38909C7A-0BFE-4883-8A42-8B92153ADE35}" dt="2023-06-06T06:33:04.127" v="0" actId="207"/>
      <pc:docMkLst>
        <pc:docMk/>
      </pc:docMkLst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0" sldId="256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56"/>
            <ac:spMk id="3076" creationId="{FBB9E7E3-0E42-5444-61DA-D1DF5ECCC820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0" sldId="257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57"/>
            <ac:spMk id="6149" creationId="{B17FF685-FD64-6C64-0CC0-2EA5B839E242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0" sldId="258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58"/>
            <ac:spMk id="9220" creationId="{C4A1DDAA-CEA2-E187-6134-68BAB4D0221D}"/>
          </ac:spMkLst>
        </pc:spChg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58"/>
            <ac:spMk id="9221" creationId="{4BC65438-3B19-F514-9F3E-8E1304651A3A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0" sldId="260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60"/>
            <ac:spMk id="4" creationId="{79A09409-6F4D-076F-61DD-57007808E133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0" sldId="261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0" sldId="261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3700275945" sldId="267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700275945" sldId="267"/>
            <ac:spMk id="3076" creationId="{FBB9E7E3-0E42-5444-61DA-D1DF5ECCC820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1153416998" sldId="268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1153416998" sldId="268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908475253" sldId="269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908475253" sldId="269"/>
            <ac:spMk id="6149" creationId="{B17FF685-FD64-6C64-0CC0-2EA5B839E242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3886933809" sldId="270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886933809" sldId="270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205339816" sldId="271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205339816" sldId="271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3414109499" sldId="272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414109499" sldId="272"/>
            <ac:spMk id="9220" creationId="{C4A1DDAA-CEA2-E187-6134-68BAB4D0221D}"/>
          </ac:spMkLst>
        </pc:spChg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414109499" sldId="272"/>
            <ac:spMk id="9221" creationId="{4BC65438-3B19-F514-9F3E-8E1304651A3A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944054625" sldId="273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944054625" sldId="273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3925276322" sldId="274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925276322" sldId="274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1690808423" sldId="275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1690808423" sldId="275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2241634971" sldId="276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2241634971" sldId="276"/>
            <ac:spMk id="5122" creationId="{CE908A5D-5112-277D-0766-7806F96476A1}"/>
          </ac:spMkLst>
        </pc:spChg>
      </pc:sldChg>
      <pc:sldChg chg="modSp">
        <pc:chgData name="Narelle Wheaton" userId="6e1b2b30-480e-4f91-806b-6735d5b9e446" providerId="ADAL" clId="{38909C7A-0BFE-4883-8A42-8B92153ADE35}" dt="2023-06-06T06:33:04.127" v="0" actId="207"/>
        <pc:sldMkLst>
          <pc:docMk/>
          <pc:sldMk cId="3184393950" sldId="277"/>
        </pc:sldMkLst>
        <pc:spChg chg="mod">
          <ac:chgData name="Narelle Wheaton" userId="6e1b2b30-480e-4f91-806b-6735d5b9e446" providerId="ADAL" clId="{38909C7A-0BFE-4883-8A42-8B92153ADE35}" dt="2023-06-06T06:33:04.127" v="0" actId="207"/>
          <ac:spMkLst>
            <pc:docMk/>
            <pc:sldMk cId="3184393950" sldId="277"/>
            <ac:spMk id="4" creationId="{79A09409-6F4D-076F-61DD-57007808E13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CDF49A3-9FB7-1B95-6769-31B1A73CBF1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4AE89A6-1AD7-9AC5-51D6-3A50AC9B2E7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5B1B874-FB7A-8713-01CD-586189555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CF6B32D-8658-A7FF-2A69-C3EAE51FD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272909B-82D0-62F1-20B6-79D540E30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FCC8A54-C27B-FA41-FFF1-71A926A9F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4F416E9-6BCA-D216-CE7D-6EA8EC5B6C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D666B6F-9F62-0B6F-0017-2BAB8B0B0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5B1B874-FB7A-8713-01CD-586189555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CF6B32D-8658-A7FF-2A69-C3EAE51FD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272909B-82D0-62F1-20B6-79D540E30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FCC8A54-C27B-FA41-FFF1-71A926A9F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4F416E9-6BCA-D216-CE7D-6EA8EC5B6C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D666B6F-9F62-0B6F-0017-2BAB8B0B0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185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E8C8286-BD68-766A-A2D2-5CC92B751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A97E682-A7F9-3B12-FDCA-D7ABC81B7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DAC6FBC0-678D-D058-53FD-14DBCE0B8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565DD48-5BAA-A2CA-F4C7-65BCB1EBC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DDD95788-8DA6-932D-6A16-6F2D821E43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81E54D5B-5344-384C-8FDD-E6A80C3ACB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E8C8286-BD68-766A-A2D2-5CC92B751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A97E682-A7F9-3B12-FDCA-D7ABC81B7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DAC6FBC0-678D-D058-53FD-14DBCE0B8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565DD48-5BAA-A2CA-F4C7-65BCB1EBC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DDD95788-8DA6-932D-6A16-6F2D821E43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81E54D5B-5344-384C-8FDD-E6A80C3ACB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52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1003969-A718-68BB-D004-F0CD1FA66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4601AAD-C356-E025-62CB-964D9C2CC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40758D01-4C87-6B87-BD73-657B50D81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25C3CB4C-2076-F65E-820A-2FA38EAF8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B33E6761-1E79-A770-F828-FD29A1C16C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F76E122C-72F8-5528-4D93-2755AD1648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1003969-A718-68BB-D004-F0CD1FA66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4601AAD-C356-E025-62CB-964D9C2CC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40758D01-4C87-6B87-BD73-657B50D81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25C3CB4C-2076-F65E-820A-2FA38EAF8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B33E6761-1E79-A770-F828-FD29A1C16C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F76E122C-72F8-5528-4D93-2755AD1648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2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17AC5-F19F-798E-05E2-ADB476D57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1524-D459-4B14-9ACC-96B809FC8AC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85912-C756-C2AF-61F1-1375D735F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D5C7A-5F20-89ED-E6C0-FC65FB82F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C10E0-83A5-4C28-B38A-11052FD63B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656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C6B23-C241-97DC-4F67-D38585069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A9EA8-59DF-4B0D-83C5-7BFAEE31EBD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8B335-CA30-8DCC-84C0-DF14B4B3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234FE-6C16-F624-51A8-994D203E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BDE5-4178-44B7-A265-DB872E5E184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59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9A9A1-A11F-2060-65B0-13EB99A65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8052B-1161-4457-98A2-4C7E2FB9C78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295FC-2771-A0C5-3C1F-3175D5645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99DE2-5B91-B76F-BEC0-E0DF931CC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16A22-7898-4AF2-AECB-454FD96657D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567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772AF-B739-47E4-65F1-7BE1C87F0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B18C9-AF0D-4D3B-828A-BB5E4DBD2DE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2C0F1-67B4-2BE4-4922-B1BF8A645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8D217-7330-4024-95F0-2F1A5F92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FFA9A-DF28-42A8-954A-AFF065FE12A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707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0DBAA-DD3F-9904-F83F-917D2944E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6050B-ACD9-41D7-B0C2-127C8956578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7571A-3DC0-61B9-B780-1604AB307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3CA45-3922-0D8C-F181-64531D58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683D-01BE-4BA8-BB69-635D8F52FAA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06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A6611C-49C7-7B2E-3441-2924B11C6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D6A7D-10F7-47C3-9E11-E16CB215D50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A354A8-128B-430C-FB8C-DCC7EA019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C79ED0-565A-4933-4ADC-0A9AE406A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42DA1-CAB4-41C5-BBEF-8A6D68B2AB1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1757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7E9C5ED-C657-1199-4F57-40C099FF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E517D-2ADD-4B11-A883-DA77D34129A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3D869D-844C-7D38-C23C-9592884EF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4E6908-CBD4-809D-269B-1C290F1F8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DA3F-FCA3-4FD1-91CB-556B638CF33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989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2AD2FDF-0362-B1DE-44CD-692B0A540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FD391-2C61-498E-B194-F9CA0152E3F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9FA506-CEFE-D8CC-D7A6-6181FB790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EB49C-418D-D169-8911-B19122E2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D2244-69DB-4DB6-9750-5B63CD2B46A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500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5238DD6-F449-C520-3414-48287A609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4CC2E-D165-437C-B4F3-7D4BC3BD6D7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7932AA-2577-8587-D2F2-A87703846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340BF7D-79DD-7655-E96A-97B0C7522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6BB9F-262F-4C82-A520-EE3FB826555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381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A8E4BE-9E76-98F7-8231-BC14CBFF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642C7-1831-4D9E-9182-04417505682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3A428D-AC8B-AAED-2384-2A594C7B7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0578BB-18EA-B4C3-3BBA-2DE88CBAA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7F93F-399C-4786-8A8C-394E579E67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8597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3B1C6A-F8EA-6E14-65C6-4FFE1339C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22160-E7DB-4489-9A6C-226C654315A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D997DD-63C3-31A6-2A44-48F8A8D98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8903906-38C6-99FF-7CDF-9BD2B606F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1D89-4935-4B94-A6C4-14D5F977B1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090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B9B7E86-1560-CF22-D247-94E4C40B21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8570FA-C62A-78BF-71C6-D57C6E41A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42FCBD-D540-03ED-AF6C-328F13CE8F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6A1782-EE96-4067-B52D-2F15CC9C4ED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FBC1B-FF80-4023-DAB8-73ECB21547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E432F-69B3-21E4-4E01-C252B7403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659BB6-AA14-4938-96D3-AE2BCDF057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30970E6-CAFB-6C7C-4F17-60BB87DF4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1D0616C-3CDA-9B8D-BC8F-D97D08075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BB9E7E3-0E42-5444-61DA-D1DF5ECCC8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95500" y="1952668"/>
            <a:ext cx="9001000" cy="29526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Lord my God,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when I in awesome wonder,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Consider all the worlds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thy hands have made;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06CBA87-AE7D-54A3-A872-E9A31E92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4608F86-6876-2E06-3FFD-04AE2BC3E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A1DDAA-CEA2-E187-6134-68BAB4D022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990600" y="0"/>
            <a:ext cx="7772400" cy="1143000"/>
          </a:xfrm>
          <a:noFill/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sz="3200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BC65438-3B19-F514-9F3E-8E1304651A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4525" y="2209800"/>
            <a:ext cx="8362950" cy="24384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That on the cross,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burdens gladly bearing,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He bled and died to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take away my sin:</a:t>
            </a:r>
          </a:p>
        </p:txBody>
      </p:sp>
    </p:spTree>
    <p:extLst>
      <p:ext uri="{BB962C8B-B14F-4D97-AF65-F5344CB8AC3E}">
        <p14:creationId xmlns:p14="http://schemas.microsoft.com/office/powerpoint/2010/main" val="341410949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096852"/>
            <a:ext cx="7200900" cy="266429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FFFFFF"/>
                </a:solidFill>
              </a:rPr>
              <a:t>Chorus</a:t>
            </a:r>
            <a:br>
              <a:rPr lang="en-US" altLang="en-US" sz="2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Then sings my soul,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54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276872"/>
            <a:ext cx="7200900" cy="230425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Then sings my soul;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76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79A09409-6F4D-076F-61DD-57007808E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Verse 4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rgbClr val="FFFFFF"/>
                </a:solidFill>
              </a:rPr>
              <a:t>When Christ shall come 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with shouts of acclamation,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To take me home, 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what joy will fill my heart!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79A09409-6F4D-076F-61DD-57007808E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92896"/>
            <a:ext cx="9144000" cy="1872208"/>
          </a:xfrm>
        </p:spPr>
        <p:txBody>
          <a:bodyPr/>
          <a:lstStyle/>
          <a:p>
            <a:r>
              <a:rPr lang="en-US" sz="4000" dirty="0">
                <a:solidFill>
                  <a:srgbClr val="FFFFFF"/>
                </a:solidFill>
              </a:rPr>
              <a:t>Then I will bow in humble adoration,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there proclaim, 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my God, how great thou art!</a:t>
            </a:r>
          </a:p>
          <a:p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93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096852"/>
            <a:ext cx="7200900" cy="266429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FFFFFF"/>
                </a:solidFill>
              </a:rPr>
              <a:t>Chorus</a:t>
            </a:r>
            <a:br>
              <a:rPr lang="en-US" altLang="en-US" sz="2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Then sings my soul,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08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276872"/>
            <a:ext cx="7200900" cy="230425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Then sings my soul;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0CA39C-FBA2-B368-5A1C-2440F0B26741}"/>
              </a:ext>
            </a:extLst>
          </p:cNvPr>
          <p:cNvSpPr/>
          <p:nvPr/>
        </p:nvSpPr>
        <p:spPr>
          <a:xfrm>
            <a:off x="193675" y="5715000"/>
            <a:ext cx="59055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14181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Stuart Wesley Keene Hine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Copyright 1949 and 1953 Stuart Hine Trust CIO Stuart K. Hine Trust (Admin. by Integrity Music Ltd)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241634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30970E6-CAFB-6C7C-4F17-60BB87DF4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1D0616C-3CDA-9B8D-BC8F-D97D08075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BB9E7E3-0E42-5444-61DA-D1DF5ECCC8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95500" y="2240700"/>
            <a:ext cx="9001000" cy="2376599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 see the stars,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 hear the rolling thunder,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Thy power throughout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universe displayed:</a:t>
            </a:r>
          </a:p>
        </p:txBody>
      </p:sp>
    </p:spTree>
    <p:extLst>
      <p:ext uri="{BB962C8B-B14F-4D97-AF65-F5344CB8AC3E}">
        <p14:creationId xmlns:p14="http://schemas.microsoft.com/office/powerpoint/2010/main" val="37002759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096852"/>
            <a:ext cx="7200900" cy="266429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FFFFFF"/>
                </a:solidFill>
              </a:rPr>
              <a:t>Chorus</a:t>
            </a:r>
            <a:br>
              <a:rPr lang="en-US" altLang="en-US" sz="2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Then sings my soul,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276872"/>
            <a:ext cx="7200900" cy="230425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Then sings my soul;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16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4CC8359-59C5-B6BC-3C93-27E8F7324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24C8B5C-5076-81E7-3881-1705E29F8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B17FF685-FD64-6C64-0CC0-2EA5B839E2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43100" y="1944731"/>
            <a:ext cx="8305800" cy="2968538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2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When through the woods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forest glades I wander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hear the birds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sing sweetly in the trees,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4CC8359-59C5-B6BC-3C93-27E8F7324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24C8B5C-5076-81E7-3881-1705E29F8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B17FF685-FD64-6C64-0CC0-2EA5B839E2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43100" y="2232763"/>
            <a:ext cx="8305800" cy="2392474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When I look down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from lofty mountain grandeur,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hear the brook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feel the gentle breeze:</a:t>
            </a:r>
          </a:p>
        </p:txBody>
      </p:sp>
    </p:spTree>
    <p:extLst>
      <p:ext uri="{BB962C8B-B14F-4D97-AF65-F5344CB8AC3E}">
        <p14:creationId xmlns:p14="http://schemas.microsoft.com/office/powerpoint/2010/main" val="9084752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096852"/>
            <a:ext cx="7200900" cy="266429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FFFFFF"/>
                </a:solidFill>
              </a:rPr>
              <a:t>Chorus</a:t>
            </a:r>
            <a:br>
              <a:rPr lang="en-US" altLang="en-US" sz="2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Then sings my soul,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33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5">
            <a:extLst>
              <a:ext uri="{FF2B5EF4-FFF2-40B4-BE49-F238E27FC236}">
                <a16:creationId xmlns:a16="http://schemas.microsoft.com/office/drawing/2014/main" id="{CE908A5D-5112-277D-0766-7806F96476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95550" y="2276872"/>
            <a:ext cx="7200900" cy="230425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Then sings my soul;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my </a:t>
            </a: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 God, to thee: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great thou art! </a:t>
            </a:r>
          </a:p>
          <a:p>
            <a:pPr>
              <a:spcBef>
                <a:spcPct val="0"/>
              </a:spcBef>
            </a:pPr>
            <a:r>
              <a:rPr lang="en-US" altLang="en-US" sz="4000" dirty="0">
                <a:solidFill>
                  <a:srgbClr val="FFFFFF"/>
                </a:solidFill>
              </a:rPr>
              <a:t>How great thou art!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39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06CBA87-AE7D-54A3-A872-E9A31E92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4608F86-6876-2E06-3FFD-04AE2BC3E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A1DDAA-CEA2-E187-6134-68BAB4D022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990600" y="0"/>
            <a:ext cx="7772400" cy="1143000"/>
          </a:xfrm>
          <a:noFill/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sz="3200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BC65438-3B19-F514-9F3E-8E1304651A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4525" y="2029780"/>
            <a:ext cx="8362950" cy="2798440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3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And when I think how God,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his Son not sparing,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Sent him to die,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 scarce can take it in;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451</Words>
  <Application>Microsoft Office PowerPoint</Application>
  <PresentationFormat>Widescreen</PresentationFormat>
  <Paragraphs>43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</vt:lpstr>
      <vt:lpstr>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37.</dc:title>
  <dc:creator>Brian Pratt</dc:creator>
  <cp:lastModifiedBy>Narelle Wheaton</cp:lastModifiedBy>
  <cp:revision>13</cp:revision>
  <dcterms:created xsi:type="dcterms:W3CDTF">1998-09-22T06:57:08Z</dcterms:created>
  <dcterms:modified xsi:type="dcterms:W3CDTF">2023-06-06T06:33:05Z</dcterms:modified>
</cp:coreProperties>
</file>